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1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BA64F8-5122-4EAF-A039-E0BA10C71101}" v="28" dt="2022-01-27T16:39:55.2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ylor Feliz" userId="0b33ba3f778f5947" providerId="LiveId" clId="{D9BA64F8-5122-4EAF-A039-E0BA10C71101}"/>
    <pc:docChg chg="undo custSel modSld">
      <pc:chgData name="Teylor Feliz" userId="0b33ba3f778f5947" providerId="LiveId" clId="{D9BA64F8-5122-4EAF-A039-E0BA10C71101}" dt="2022-01-27T16:41:11.302" v="2416" actId="14100"/>
      <pc:docMkLst>
        <pc:docMk/>
      </pc:docMkLst>
      <pc:sldChg chg="addSp delSp modSp mod">
        <pc:chgData name="Teylor Feliz" userId="0b33ba3f778f5947" providerId="LiveId" clId="{D9BA64F8-5122-4EAF-A039-E0BA10C71101}" dt="2022-01-27T16:41:11.302" v="2416" actId="14100"/>
        <pc:sldMkLst>
          <pc:docMk/>
          <pc:sldMk cId="239067205" sldId="256"/>
        </pc:sldMkLst>
        <pc:spChg chg="mod">
          <ac:chgData name="Teylor Feliz" userId="0b33ba3f778f5947" providerId="LiveId" clId="{D9BA64F8-5122-4EAF-A039-E0BA10C71101}" dt="2022-01-24T23:26:36.229" v="313" actId="164"/>
          <ac:spMkLst>
            <pc:docMk/>
            <pc:sldMk cId="239067205" sldId="256"/>
            <ac:spMk id="6" creationId="{7C9DDD02-75EC-4B79-9BCD-22515CEDB2DA}"/>
          </ac:spMkLst>
        </pc:spChg>
        <pc:spChg chg="mod">
          <ac:chgData name="Teylor Feliz" userId="0b33ba3f778f5947" providerId="LiveId" clId="{D9BA64F8-5122-4EAF-A039-E0BA10C71101}" dt="2022-01-24T23:27:53.965" v="319" actId="255"/>
          <ac:spMkLst>
            <pc:docMk/>
            <pc:sldMk cId="239067205" sldId="256"/>
            <ac:spMk id="8" creationId="{A3B4D9AD-9DF9-4224-BD60-98EDA565CE24}"/>
          </ac:spMkLst>
        </pc:spChg>
        <pc:spChg chg="mod">
          <ac:chgData name="Teylor Feliz" userId="0b33ba3f778f5947" providerId="LiveId" clId="{D9BA64F8-5122-4EAF-A039-E0BA10C71101}" dt="2022-01-24T23:28:15.256" v="323" actId="1076"/>
          <ac:spMkLst>
            <pc:docMk/>
            <pc:sldMk cId="239067205" sldId="256"/>
            <ac:spMk id="9" creationId="{B281724D-F9E6-4CA7-AD69-FE35A94222E0}"/>
          </ac:spMkLst>
        </pc:spChg>
        <pc:spChg chg="mod">
          <ac:chgData name="Teylor Feliz" userId="0b33ba3f778f5947" providerId="LiveId" clId="{D9BA64F8-5122-4EAF-A039-E0BA10C71101}" dt="2022-01-27T16:19:22.498" v="764" actId="20577"/>
          <ac:spMkLst>
            <pc:docMk/>
            <pc:sldMk cId="239067205" sldId="256"/>
            <ac:spMk id="10" creationId="{ECCE232E-326A-4BB9-8104-BCB12E39B2B0}"/>
          </ac:spMkLst>
        </pc:spChg>
        <pc:spChg chg="add mod">
          <ac:chgData name="Teylor Feliz" userId="0b33ba3f778f5947" providerId="LiveId" clId="{D9BA64F8-5122-4EAF-A039-E0BA10C71101}" dt="2022-01-25T21:26:41.312" v="541" actId="1076"/>
          <ac:spMkLst>
            <pc:docMk/>
            <pc:sldMk cId="239067205" sldId="256"/>
            <ac:spMk id="12" creationId="{1C4191F4-F4F8-46A5-A98C-86CEF324B296}"/>
          </ac:spMkLst>
        </pc:spChg>
        <pc:spChg chg="add del mod">
          <ac:chgData name="Teylor Feliz" userId="0b33ba3f778f5947" providerId="LiveId" clId="{D9BA64F8-5122-4EAF-A039-E0BA10C71101}" dt="2022-01-25T00:21:23.782" v="405" actId="478"/>
          <ac:spMkLst>
            <pc:docMk/>
            <pc:sldMk cId="239067205" sldId="256"/>
            <ac:spMk id="13" creationId="{020913C4-8DF3-4686-81C7-7462910B742E}"/>
          </ac:spMkLst>
        </pc:spChg>
        <pc:spChg chg="add mod">
          <ac:chgData name="Teylor Feliz" userId="0b33ba3f778f5947" providerId="LiveId" clId="{D9BA64F8-5122-4EAF-A039-E0BA10C71101}" dt="2022-01-27T15:54:21.373" v="626" actId="20577"/>
          <ac:spMkLst>
            <pc:docMk/>
            <pc:sldMk cId="239067205" sldId="256"/>
            <ac:spMk id="14" creationId="{723114B4-F70A-4CDF-B9C7-D1E35628A8CD}"/>
          </ac:spMkLst>
        </pc:spChg>
        <pc:spChg chg="add mod">
          <ac:chgData name="Teylor Feliz" userId="0b33ba3f778f5947" providerId="LiveId" clId="{D9BA64F8-5122-4EAF-A039-E0BA10C71101}" dt="2022-01-26T03:01:25.748" v="556" actId="1076"/>
          <ac:spMkLst>
            <pc:docMk/>
            <pc:sldMk cId="239067205" sldId="256"/>
            <ac:spMk id="16" creationId="{39D53C9F-154A-44F0-9B1A-C09AFB76FC97}"/>
          </ac:spMkLst>
        </pc:spChg>
        <pc:spChg chg="add mod">
          <ac:chgData name="Teylor Feliz" userId="0b33ba3f778f5947" providerId="LiveId" clId="{D9BA64F8-5122-4EAF-A039-E0BA10C71101}" dt="2022-01-26T03:01:28.364" v="557" actId="1076"/>
          <ac:spMkLst>
            <pc:docMk/>
            <pc:sldMk cId="239067205" sldId="256"/>
            <ac:spMk id="17" creationId="{CB409BCE-5240-4D73-AFA1-FB0A43A4D83D}"/>
          </ac:spMkLst>
        </pc:spChg>
        <pc:spChg chg="add mod">
          <ac:chgData name="Teylor Feliz" userId="0b33ba3f778f5947" providerId="LiveId" clId="{D9BA64F8-5122-4EAF-A039-E0BA10C71101}" dt="2022-01-25T21:26:41.312" v="541" actId="1076"/>
          <ac:spMkLst>
            <pc:docMk/>
            <pc:sldMk cId="239067205" sldId="256"/>
            <ac:spMk id="18" creationId="{B4716EFD-2E0F-48E9-9965-E9D2C309BB4E}"/>
          </ac:spMkLst>
        </pc:spChg>
        <pc:spChg chg="add mod ord">
          <ac:chgData name="Teylor Feliz" userId="0b33ba3f778f5947" providerId="LiveId" clId="{D9BA64F8-5122-4EAF-A039-E0BA10C71101}" dt="2022-01-26T03:01:36.387" v="558" actId="14100"/>
          <ac:spMkLst>
            <pc:docMk/>
            <pc:sldMk cId="239067205" sldId="256"/>
            <ac:spMk id="19" creationId="{5DDBF54E-6C38-4AA5-A1DA-AA4C5B20F89A}"/>
          </ac:spMkLst>
        </pc:spChg>
        <pc:spChg chg="add del mod">
          <ac:chgData name="Teylor Feliz" userId="0b33ba3f778f5947" providerId="LiveId" clId="{D9BA64F8-5122-4EAF-A039-E0BA10C71101}" dt="2022-01-25T00:32:15.435" v="427" actId="478"/>
          <ac:spMkLst>
            <pc:docMk/>
            <pc:sldMk cId="239067205" sldId="256"/>
            <ac:spMk id="20" creationId="{D8E420D3-C674-434F-8C9E-40B996B22F34}"/>
          </ac:spMkLst>
        </pc:spChg>
        <pc:spChg chg="add del mod">
          <ac:chgData name="Teylor Feliz" userId="0b33ba3f778f5947" providerId="LiveId" clId="{D9BA64F8-5122-4EAF-A039-E0BA10C71101}" dt="2022-01-25T00:32:14.550" v="426" actId="478"/>
          <ac:spMkLst>
            <pc:docMk/>
            <pc:sldMk cId="239067205" sldId="256"/>
            <ac:spMk id="21" creationId="{9E64A4D5-35E2-4EAE-9388-0E14EDDD1CEF}"/>
          </ac:spMkLst>
        </pc:spChg>
        <pc:spChg chg="add del mod">
          <ac:chgData name="Teylor Feliz" userId="0b33ba3f778f5947" providerId="LiveId" clId="{D9BA64F8-5122-4EAF-A039-E0BA10C71101}" dt="2022-01-25T00:32:12.047" v="425" actId="478"/>
          <ac:spMkLst>
            <pc:docMk/>
            <pc:sldMk cId="239067205" sldId="256"/>
            <ac:spMk id="22" creationId="{540A632B-DF02-47AD-B2D8-C05AD604E33C}"/>
          </ac:spMkLst>
        </pc:spChg>
        <pc:spChg chg="add del mod">
          <ac:chgData name="Teylor Feliz" userId="0b33ba3f778f5947" providerId="LiveId" clId="{D9BA64F8-5122-4EAF-A039-E0BA10C71101}" dt="2022-01-25T21:07:36.223" v="433"/>
          <ac:spMkLst>
            <pc:docMk/>
            <pc:sldMk cId="239067205" sldId="256"/>
            <ac:spMk id="25" creationId="{777D1905-9788-4110-A91F-F281553E75B6}"/>
          </ac:spMkLst>
        </pc:spChg>
        <pc:spChg chg="add mod">
          <ac:chgData name="Teylor Feliz" userId="0b33ba3f778f5947" providerId="LiveId" clId="{D9BA64F8-5122-4EAF-A039-E0BA10C71101}" dt="2022-01-25T21:26:41.312" v="541" actId="1076"/>
          <ac:spMkLst>
            <pc:docMk/>
            <pc:sldMk cId="239067205" sldId="256"/>
            <ac:spMk id="26" creationId="{B240A4C9-DACB-49AE-84FB-C3FE4DA72A79}"/>
          </ac:spMkLst>
        </pc:spChg>
        <pc:spChg chg="add mod">
          <ac:chgData name="Teylor Feliz" userId="0b33ba3f778f5947" providerId="LiveId" clId="{D9BA64F8-5122-4EAF-A039-E0BA10C71101}" dt="2022-01-25T21:26:41.312" v="541" actId="1076"/>
          <ac:spMkLst>
            <pc:docMk/>
            <pc:sldMk cId="239067205" sldId="256"/>
            <ac:spMk id="27" creationId="{3BC83F49-3204-4639-9E39-3260608BF425}"/>
          </ac:spMkLst>
        </pc:spChg>
        <pc:spChg chg="add mod">
          <ac:chgData name="Teylor Feliz" userId="0b33ba3f778f5947" providerId="LiveId" clId="{D9BA64F8-5122-4EAF-A039-E0BA10C71101}" dt="2022-01-25T21:26:41.312" v="541" actId="1076"/>
          <ac:spMkLst>
            <pc:docMk/>
            <pc:sldMk cId="239067205" sldId="256"/>
            <ac:spMk id="28" creationId="{5B3FBA2D-861A-47E6-A755-F77CB7DB36BD}"/>
          </ac:spMkLst>
        </pc:spChg>
        <pc:spChg chg="add mod">
          <ac:chgData name="Teylor Feliz" userId="0b33ba3f778f5947" providerId="LiveId" clId="{D9BA64F8-5122-4EAF-A039-E0BA10C71101}" dt="2022-01-25T21:26:41.312" v="541" actId="1076"/>
          <ac:spMkLst>
            <pc:docMk/>
            <pc:sldMk cId="239067205" sldId="256"/>
            <ac:spMk id="29" creationId="{EE9F8131-8ADD-4862-ABF8-17F504BB9DB4}"/>
          </ac:spMkLst>
        </pc:spChg>
        <pc:spChg chg="add del mod">
          <ac:chgData name="Teylor Feliz" userId="0b33ba3f778f5947" providerId="LiveId" clId="{D9BA64F8-5122-4EAF-A039-E0BA10C71101}" dt="2022-01-27T16:18:00.136" v="627" actId="478"/>
          <ac:spMkLst>
            <pc:docMk/>
            <pc:sldMk cId="239067205" sldId="256"/>
            <ac:spMk id="36" creationId="{6A18DA7E-9517-4AD9-A3FA-0B883A6322E7}"/>
          </ac:spMkLst>
        </pc:spChg>
        <pc:spChg chg="add del mod">
          <ac:chgData name="Teylor Feliz" userId="0b33ba3f778f5947" providerId="LiveId" clId="{D9BA64F8-5122-4EAF-A039-E0BA10C71101}" dt="2022-01-26T03:08:28.051" v="606" actId="478"/>
          <ac:spMkLst>
            <pc:docMk/>
            <pc:sldMk cId="239067205" sldId="256"/>
            <ac:spMk id="37" creationId="{540C5E8B-7FF2-4902-9024-486B4ABAD7AD}"/>
          </ac:spMkLst>
        </pc:spChg>
        <pc:spChg chg="add del mod">
          <ac:chgData name="Teylor Feliz" userId="0b33ba3f778f5947" providerId="LiveId" clId="{D9BA64F8-5122-4EAF-A039-E0BA10C71101}" dt="2022-01-26T03:08:29.875" v="607" actId="478"/>
          <ac:spMkLst>
            <pc:docMk/>
            <pc:sldMk cId="239067205" sldId="256"/>
            <ac:spMk id="38" creationId="{5A92822B-D919-41C7-A15C-2C9D87EB46FE}"/>
          </ac:spMkLst>
        </pc:spChg>
        <pc:spChg chg="add del mod">
          <ac:chgData name="Teylor Feliz" userId="0b33ba3f778f5947" providerId="LiveId" clId="{D9BA64F8-5122-4EAF-A039-E0BA10C71101}" dt="2022-01-27T16:18:02.804" v="629" actId="478"/>
          <ac:spMkLst>
            <pc:docMk/>
            <pc:sldMk cId="239067205" sldId="256"/>
            <ac:spMk id="39" creationId="{F50EC835-4F8C-4507-83DA-521001446036}"/>
          </ac:spMkLst>
        </pc:spChg>
        <pc:spChg chg="add del mod">
          <ac:chgData name="Teylor Feliz" userId="0b33ba3f778f5947" providerId="LiveId" clId="{D9BA64F8-5122-4EAF-A039-E0BA10C71101}" dt="2022-01-27T16:18:01.028" v="628" actId="478"/>
          <ac:spMkLst>
            <pc:docMk/>
            <pc:sldMk cId="239067205" sldId="256"/>
            <ac:spMk id="40" creationId="{987458D9-AF10-4CC0-BFA6-BA32B0E2A1BA}"/>
          </ac:spMkLst>
        </pc:spChg>
        <pc:spChg chg="add mod">
          <ac:chgData name="Teylor Feliz" userId="0b33ba3f778f5947" providerId="LiveId" clId="{D9BA64F8-5122-4EAF-A039-E0BA10C71101}" dt="2022-01-27T16:20:47.694" v="864" actId="1076"/>
          <ac:spMkLst>
            <pc:docMk/>
            <pc:sldMk cId="239067205" sldId="256"/>
            <ac:spMk id="41" creationId="{F4B84E91-8F74-4327-86ED-2656D9DBCEAB}"/>
          </ac:spMkLst>
        </pc:spChg>
        <pc:spChg chg="add mod">
          <ac:chgData name="Teylor Feliz" userId="0b33ba3f778f5947" providerId="LiveId" clId="{D9BA64F8-5122-4EAF-A039-E0BA10C71101}" dt="2022-01-27T16:24:07.756" v="1106" actId="1076"/>
          <ac:spMkLst>
            <pc:docMk/>
            <pc:sldMk cId="239067205" sldId="256"/>
            <ac:spMk id="42" creationId="{191A0122-4A3B-45D1-87DC-51D64AF5F20A}"/>
          </ac:spMkLst>
        </pc:spChg>
        <pc:spChg chg="add mod">
          <ac:chgData name="Teylor Feliz" userId="0b33ba3f778f5947" providerId="LiveId" clId="{D9BA64F8-5122-4EAF-A039-E0BA10C71101}" dt="2022-01-27T16:24:44.740" v="1238" actId="20577"/>
          <ac:spMkLst>
            <pc:docMk/>
            <pc:sldMk cId="239067205" sldId="256"/>
            <ac:spMk id="43" creationId="{19CEBCC4-0578-49F0-83BC-35BA4E6EFEB4}"/>
          </ac:spMkLst>
        </pc:spChg>
        <pc:spChg chg="add mod">
          <ac:chgData name="Teylor Feliz" userId="0b33ba3f778f5947" providerId="LiveId" clId="{D9BA64F8-5122-4EAF-A039-E0BA10C71101}" dt="2022-01-27T16:33:24.027" v="1890" actId="1076"/>
          <ac:spMkLst>
            <pc:docMk/>
            <pc:sldMk cId="239067205" sldId="256"/>
            <ac:spMk id="44" creationId="{CF945133-1191-411B-9FC3-79F26A916AA2}"/>
          </ac:spMkLst>
        </pc:spChg>
        <pc:spChg chg="add mod">
          <ac:chgData name="Teylor Feliz" userId="0b33ba3f778f5947" providerId="LiveId" clId="{D9BA64F8-5122-4EAF-A039-E0BA10C71101}" dt="2022-01-27T16:28:47.163" v="1399" actId="14100"/>
          <ac:spMkLst>
            <pc:docMk/>
            <pc:sldMk cId="239067205" sldId="256"/>
            <ac:spMk id="45" creationId="{DAB41231-4FA1-4743-BB06-9B74E8EECB0F}"/>
          </ac:spMkLst>
        </pc:spChg>
        <pc:spChg chg="add mod">
          <ac:chgData name="Teylor Feliz" userId="0b33ba3f778f5947" providerId="LiveId" clId="{D9BA64F8-5122-4EAF-A039-E0BA10C71101}" dt="2022-01-27T16:39:32.017" v="2135" actId="20577"/>
          <ac:spMkLst>
            <pc:docMk/>
            <pc:sldMk cId="239067205" sldId="256"/>
            <ac:spMk id="46" creationId="{39BCFB88-7A60-4D35-9848-E10D18C1D1FB}"/>
          </ac:spMkLst>
        </pc:spChg>
        <pc:spChg chg="add mod">
          <ac:chgData name="Teylor Feliz" userId="0b33ba3f778f5947" providerId="LiveId" clId="{D9BA64F8-5122-4EAF-A039-E0BA10C71101}" dt="2022-01-27T16:36:37.895" v="1921" actId="207"/>
          <ac:spMkLst>
            <pc:docMk/>
            <pc:sldMk cId="239067205" sldId="256"/>
            <ac:spMk id="47" creationId="{010E752A-5671-40BF-80F7-DF174F3FB1CC}"/>
          </ac:spMkLst>
        </pc:spChg>
        <pc:spChg chg="add mod">
          <ac:chgData name="Teylor Feliz" userId="0b33ba3f778f5947" providerId="LiveId" clId="{D9BA64F8-5122-4EAF-A039-E0BA10C71101}" dt="2022-01-27T16:41:11.302" v="2416" actId="14100"/>
          <ac:spMkLst>
            <pc:docMk/>
            <pc:sldMk cId="239067205" sldId="256"/>
            <ac:spMk id="48" creationId="{34684FC0-0723-4DF2-A03F-33FB71160ABA}"/>
          </ac:spMkLst>
        </pc:spChg>
        <pc:grpChg chg="add mod">
          <ac:chgData name="Teylor Feliz" userId="0b33ba3f778f5947" providerId="LiveId" clId="{D9BA64F8-5122-4EAF-A039-E0BA10C71101}" dt="2022-01-27T16:38:49.307" v="2111" actId="1076"/>
          <ac:grpSpMkLst>
            <pc:docMk/>
            <pc:sldMk cId="239067205" sldId="256"/>
            <ac:grpSpMk id="15" creationId="{2F1AEC52-B26E-4B77-84E2-D28F828E032B}"/>
          </ac:grpSpMkLst>
        </pc:grpChg>
        <pc:picChg chg="mod">
          <ac:chgData name="Teylor Feliz" userId="0b33ba3f778f5947" providerId="LiveId" clId="{D9BA64F8-5122-4EAF-A039-E0BA10C71101}" dt="2022-01-24T23:26:36.229" v="313" actId="164"/>
          <ac:picMkLst>
            <pc:docMk/>
            <pc:sldMk cId="239067205" sldId="256"/>
            <ac:picMk id="7" creationId="{1E4EAC95-E358-40DF-ADD3-9F813342CB50}"/>
          </ac:picMkLst>
        </pc:picChg>
        <pc:picChg chg="add del mod">
          <ac:chgData name="Teylor Feliz" userId="0b33ba3f778f5947" providerId="LiveId" clId="{D9BA64F8-5122-4EAF-A039-E0BA10C71101}" dt="2022-01-26T03:03:34.806" v="569" actId="478"/>
          <ac:picMkLst>
            <pc:docMk/>
            <pc:sldMk cId="239067205" sldId="256"/>
            <ac:picMk id="35" creationId="{E997408C-3C1F-4EF8-8D90-17A6A2714699}"/>
          </ac:picMkLst>
        </pc:picChg>
        <pc:cxnChg chg="add del mod">
          <ac:chgData name="Teylor Feliz" userId="0b33ba3f778f5947" providerId="LiveId" clId="{D9BA64F8-5122-4EAF-A039-E0BA10C71101}" dt="2022-01-26T03:02:09.031" v="565" actId="478"/>
          <ac:cxnSpMkLst>
            <pc:docMk/>
            <pc:sldMk cId="239067205" sldId="256"/>
            <ac:cxnSpMk id="24" creationId="{7E88C0D6-601B-47D6-9AC2-4D81C4A4673E}"/>
          </ac:cxnSpMkLst>
        </pc:cxnChg>
        <pc:cxnChg chg="add del mod">
          <ac:chgData name="Teylor Feliz" userId="0b33ba3f778f5947" providerId="LiveId" clId="{D9BA64F8-5122-4EAF-A039-E0BA10C71101}" dt="2022-01-27T16:18:05.595" v="630" actId="478"/>
          <ac:cxnSpMkLst>
            <pc:docMk/>
            <pc:sldMk cId="239067205" sldId="256"/>
            <ac:cxnSpMk id="30" creationId="{2069A171-00D4-471E-BC3C-A7B3DAE1EB6A}"/>
          </ac:cxnSpMkLst>
        </pc:cxnChg>
        <pc:cxnChg chg="add del mod">
          <ac:chgData name="Teylor Feliz" userId="0b33ba3f778f5947" providerId="LiveId" clId="{D9BA64F8-5122-4EAF-A039-E0BA10C71101}" dt="2022-01-27T16:18:08.046" v="632" actId="478"/>
          <ac:cxnSpMkLst>
            <pc:docMk/>
            <pc:sldMk cId="239067205" sldId="256"/>
            <ac:cxnSpMk id="31" creationId="{70204B18-8224-489F-90AC-1D2BB2EE6F43}"/>
          </ac:cxnSpMkLst>
        </pc:cxnChg>
        <pc:cxnChg chg="add del mod">
          <ac:chgData name="Teylor Feliz" userId="0b33ba3f778f5947" providerId="LiveId" clId="{D9BA64F8-5122-4EAF-A039-E0BA10C71101}" dt="2022-01-27T16:18:08.962" v="633" actId="478"/>
          <ac:cxnSpMkLst>
            <pc:docMk/>
            <pc:sldMk cId="239067205" sldId="256"/>
            <ac:cxnSpMk id="32" creationId="{E57BF432-CF47-4619-9962-131110967B0A}"/>
          </ac:cxnSpMkLst>
        </pc:cxnChg>
        <pc:cxnChg chg="add del mod">
          <ac:chgData name="Teylor Feliz" userId="0b33ba3f778f5947" providerId="LiveId" clId="{D9BA64F8-5122-4EAF-A039-E0BA10C71101}" dt="2022-01-27T16:18:06.811" v="631" actId="478"/>
          <ac:cxnSpMkLst>
            <pc:docMk/>
            <pc:sldMk cId="239067205" sldId="256"/>
            <ac:cxnSpMk id="33" creationId="{077A0986-B669-4D4F-A768-5C11BD7031D8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9AB04-03C3-4D5F-AD71-9C927B98D0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FB49C8-D035-43ED-922B-BB9CC53A80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AEC478-C684-4449-80B8-400DD69D0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DFCC-9960-4DE0-98FA-DE537D299412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67DB5E-B253-47C3-A2AA-6F5B8EAC4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F9E609-A0E7-4FE4-A864-17E7DDFAD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90405-55D2-4C62-9532-5F48D1CFE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626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CCF6A-FDC8-433B-9B1F-CB46111AB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35D425-7C85-49A0-87F0-B64C2EC423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87CE2-5D81-4348-8B29-669CAF98E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DFCC-9960-4DE0-98FA-DE537D299412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2E393-AACB-4CF8-8898-7B22643B1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43E6A-A8FA-4B63-8F29-52940879A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90405-55D2-4C62-9532-5F48D1CFE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685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EF758F-9C49-4935-A668-15431FA098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0A646D-A85C-4CDB-8D82-61FF2686C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362AC-7C15-472A-9739-26857BC62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DFCC-9960-4DE0-98FA-DE537D299412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D97ACE-40D7-41B5-B86C-0C98A6064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0A8DC-F6C9-435B-905D-071B62191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90405-55D2-4C62-9532-5F48D1CFE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947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7D097-3DA3-4099-A875-01B3917B3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B169-1C4D-4CC0-B3DC-5191B35A8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28DFF9-D6CA-47A1-875A-0651D6C9A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DFCC-9960-4DE0-98FA-DE537D299412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68E65-680C-443E-8656-5D29D19AC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7C5D8A-41DB-473F-ADDD-34C2077E7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90405-55D2-4C62-9532-5F48D1CFE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10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ECBFD-D5CC-4D8E-B268-272E51C89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DF5F50-1F6F-4179-991E-C26675CAB9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F1830-ECF1-4D90-8A6B-78EFE0189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DFCC-9960-4DE0-98FA-DE537D299412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94B893-B1E8-4367-8600-63C7B5C57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28703-9663-4BD2-A5BA-C7C717886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90405-55D2-4C62-9532-5F48D1CFE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207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6848B-CF03-47C8-80CB-C7EA4E53E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7FE6A-B5D1-45E7-9447-C7BC7CF215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EA36FF-1BD1-406A-9B37-A0B4C3A0C6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1D55B1-9924-482F-A9F5-A66CBFBFB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DFCC-9960-4DE0-98FA-DE537D299412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6448EF-4E89-4A82-A22E-BA4FAD50C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FEB898-88C1-4EA0-8D89-2E21531BA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90405-55D2-4C62-9532-5F48D1CFE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520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DF329-3249-4FE5-B8E8-A01DD8E9C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A816D-C2BF-4931-A33C-8440D9856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C2D80B-049E-48D1-A3EA-B16061E15E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8C95DB-8CB4-4197-AE47-696CC3E3C0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B416FD-F270-460F-86AC-C32DEDDEEE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781043-A3AB-47E1-9AD4-CF373D8EF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DFCC-9960-4DE0-98FA-DE537D299412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323648-6A27-48AE-8464-D99AAA61D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247DB1-9770-4580-8CB7-00DF31873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90405-55D2-4C62-9532-5F48D1CFE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852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BC535-A8DD-49C4-94DD-96A393BAA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411CB3-2B2F-400D-94B7-BEF1F6D12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DFCC-9960-4DE0-98FA-DE537D299412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FABC87-8F92-4D06-B19A-E1F4E92C7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11E731-3D6D-44A9-A80F-0A98F0B55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90405-55D2-4C62-9532-5F48D1CFE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26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A6DC46-2EC9-4B28-A68B-B55DF8D91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DFCC-9960-4DE0-98FA-DE537D299412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569DEB-2747-4708-AE44-597C1B254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D5C1D7-8BA9-4408-881A-40CDF44CF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90405-55D2-4C62-9532-5F48D1CFE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67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5C26F-AB68-4BB3-9BC1-BFB2E51A6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41478-369C-49ED-8C8C-B7D1CDDC1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F3BC29-D5E9-4130-9C34-178B938A8A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C67743-C222-4AF5-B59E-A94C5010C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DFCC-9960-4DE0-98FA-DE537D299412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34B4CF-18A1-4F5B-A0FD-40F6D8FE1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B34B6-7F30-47FD-81DB-F5C6FBD56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90405-55D2-4C62-9532-5F48D1CFE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308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3EC60-F202-4EE8-87A2-83F37736A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715FE0-5FC4-43CB-BF12-B8110F2025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E7F1A8-0F0E-42A2-88FD-D4EAA712BD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012772-B65C-479A-8FA3-825B84702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DFCC-9960-4DE0-98FA-DE537D299412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A51256-4E31-41FD-BB2C-954AB6F89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AEBCF9-C314-4D89-8B74-32A27CD75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90405-55D2-4C62-9532-5F48D1CFE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476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D78347-1AE8-48A0-849E-0B1633902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0F2E63-9C2B-4D1C-8B60-EC7EC7EF6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F7FFFE-56C0-477E-9FBF-3FBC97D044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BDFCC-9960-4DE0-98FA-DE537D299412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EA81F-49CC-4715-A89D-AD45C0486C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A998C-9D87-4884-A7D7-04D58AA556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90405-55D2-4C62-9532-5F48D1CFE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483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DDBF54E-6C38-4AA5-A1DA-AA4C5B20F89A}"/>
              </a:ext>
            </a:extLst>
          </p:cNvPr>
          <p:cNvSpPr/>
          <p:nvPr/>
        </p:nvSpPr>
        <p:spPr>
          <a:xfrm>
            <a:off x="1816495" y="3303036"/>
            <a:ext cx="9385315" cy="79581"/>
          </a:xfrm>
          <a:prstGeom prst="rect">
            <a:avLst/>
          </a:prstGeom>
          <a:solidFill>
            <a:srgbClr val="0081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F1AEC52-B26E-4B77-84E2-D28F828E032B}"/>
              </a:ext>
            </a:extLst>
          </p:cNvPr>
          <p:cNvGrpSpPr/>
          <p:nvPr/>
        </p:nvGrpSpPr>
        <p:grpSpPr>
          <a:xfrm>
            <a:off x="9612322" y="208913"/>
            <a:ext cx="2077112" cy="1903446"/>
            <a:chOff x="143505" y="121297"/>
            <a:chExt cx="2799184" cy="256861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C9DDD02-75EC-4B79-9BCD-22515CEDB2DA}"/>
                </a:ext>
              </a:extLst>
            </p:cNvPr>
            <p:cNvSpPr/>
            <p:nvPr/>
          </p:nvSpPr>
          <p:spPr>
            <a:xfrm>
              <a:off x="143505" y="121297"/>
              <a:ext cx="2799184" cy="2568613"/>
            </a:xfrm>
            <a:prstGeom prst="rect">
              <a:avLst/>
            </a:prstGeom>
            <a:solidFill>
              <a:srgbClr val="00818A"/>
            </a:solidFill>
            <a:ln>
              <a:noFill/>
            </a:ln>
            <a:effectLst>
              <a:outerShdw blurRad="88900" dist="127000" dir="2880000" algn="ctr" rotWithShape="0">
                <a:schemeClr val="bg1">
                  <a:lumMod val="7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Google Shape;54;p13">
              <a:extLst>
                <a:ext uri="{FF2B5EF4-FFF2-40B4-BE49-F238E27FC236}">
                  <a16:creationId xmlns:a16="http://schemas.microsoft.com/office/drawing/2014/main" id="{1E4EAC95-E358-40DF-ADD3-9F813342CB50}"/>
                </a:ext>
              </a:extLst>
            </p:cNvPr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287010" y="324263"/>
              <a:ext cx="2512174" cy="16768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Google Shape;55;p13">
              <a:extLst>
                <a:ext uri="{FF2B5EF4-FFF2-40B4-BE49-F238E27FC236}">
                  <a16:creationId xmlns:a16="http://schemas.microsoft.com/office/drawing/2014/main" id="{A3B4D9AD-9DF9-4224-BD60-98EDA565CE24}"/>
                </a:ext>
              </a:extLst>
            </p:cNvPr>
            <p:cNvSpPr txBox="1"/>
            <p:nvPr/>
          </p:nvSpPr>
          <p:spPr>
            <a:xfrm>
              <a:off x="480837" y="1920470"/>
              <a:ext cx="2390100" cy="4308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 b="1" dirty="0">
                  <a:solidFill>
                    <a:schemeClr val="bg1"/>
                  </a:solidFill>
                  <a:latin typeface="Roboto"/>
                  <a:ea typeface="Roboto"/>
                  <a:cs typeface="Roboto"/>
                  <a:sym typeface="Roboto"/>
                </a:rPr>
                <a:t>Jenny Lewis</a:t>
              </a:r>
              <a:endParaRPr sz="1600" b="1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" name="Google Shape;56;p13">
              <a:extLst>
                <a:ext uri="{FF2B5EF4-FFF2-40B4-BE49-F238E27FC236}">
                  <a16:creationId xmlns:a16="http://schemas.microsoft.com/office/drawing/2014/main" id="{B281724D-F9E6-4CA7-AD69-FE35A94222E0}"/>
                </a:ext>
              </a:extLst>
            </p:cNvPr>
            <p:cNvSpPr txBox="1"/>
            <p:nvPr/>
          </p:nvSpPr>
          <p:spPr>
            <a:xfrm>
              <a:off x="552591" y="2204030"/>
              <a:ext cx="2390098" cy="3693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dirty="0">
                  <a:solidFill>
                    <a:schemeClr val="bg1"/>
                  </a:solidFill>
                </a:rPr>
                <a:t>Marketing Manager</a:t>
              </a:r>
              <a:endParaRPr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10" name="Google Shape;55;p13">
            <a:extLst>
              <a:ext uri="{FF2B5EF4-FFF2-40B4-BE49-F238E27FC236}">
                <a16:creationId xmlns:a16="http://schemas.microsoft.com/office/drawing/2014/main" id="{ECCE232E-326A-4BB9-8104-BCB12E39B2B0}"/>
              </a:ext>
            </a:extLst>
          </p:cNvPr>
          <p:cNvSpPr txBox="1"/>
          <p:nvPr/>
        </p:nvSpPr>
        <p:spPr>
          <a:xfrm>
            <a:off x="65314" y="58221"/>
            <a:ext cx="7352522" cy="492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00818A"/>
                </a:solidFill>
                <a:latin typeface="Roboto"/>
                <a:ea typeface="Roboto"/>
                <a:cs typeface="Roboto"/>
                <a:sym typeface="Roboto"/>
              </a:rPr>
              <a:t>Goal: Buying a remote-controlled car for kid</a:t>
            </a:r>
            <a:endParaRPr sz="2500" b="1" dirty="0">
              <a:solidFill>
                <a:srgbClr val="00818A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4191F4-F4F8-46A5-A98C-86CEF324B296}"/>
              </a:ext>
            </a:extLst>
          </p:cNvPr>
          <p:cNvSpPr/>
          <p:nvPr/>
        </p:nvSpPr>
        <p:spPr>
          <a:xfrm>
            <a:off x="775013" y="2980520"/>
            <a:ext cx="1041482" cy="657077"/>
          </a:xfrm>
          <a:prstGeom prst="rect">
            <a:avLst/>
          </a:prstGeom>
          <a:solidFill>
            <a:srgbClr val="0081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Decision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3114B4-F70A-4CDF-B9C7-D1E35628A8CD}"/>
              </a:ext>
            </a:extLst>
          </p:cNvPr>
          <p:cNvSpPr/>
          <p:nvPr/>
        </p:nvSpPr>
        <p:spPr>
          <a:xfrm>
            <a:off x="5394037" y="2980519"/>
            <a:ext cx="1744824" cy="657077"/>
          </a:xfrm>
          <a:prstGeom prst="rect">
            <a:avLst/>
          </a:prstGeom>
          <a:solidFill>
            <a:srgbClr val="0081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Add to Cart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9D53C9F-154A-44F0-9B1A-C09AFB76FC97}"/>
              </a:ext>
            </a:extLst>
          </p:cNvPr>
          <p:cNvSpPr/>
          <p:nvPr/>
        </p:nvSpPr>
        <p:spPr>
          <a:xfrm>
            <a:off x="7417836" y="2980518"/>
            <a:ext cx="1744824" cy="657077"/>
          </a:xfrm>
          <a:prstGeom prst="rect">
            <a:avLst/>
          </a:prstGeom>
          <a:solidFill>
            <a:srgbClr val="0081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Checkout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409BCE-5240-4D73-AFA1-FB0A43A4D83D}"/>
              </a:ext>
            </a:extLst>
          </p:cNvPr>
          <p:cNvSpPr/>
          <p:nvPr/>
        </p:nvSpPr>
        <p:spPr>
          <a:xfrm>
            <a:off x="9456986" y="2994108"/>
            <a:ext cx="1744824" cy="657077"/>
          </a:xfrm>
          <a:prstGeom prst="rect">
            <a:avLst/>
          </a:prstGeom>
          <a:solidFill>
            <a:srgbClr val="0081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Confirmation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4716EFD-2E0F-48E9-9965-E9D2C309BB4E}"/>
              </a:ext>
            </a:extLst>
          </p:cNvPr>
          <p:cNvSpPr/>
          <p:nvPr/>
        </p:nvSpPr>
        <p:spPr>
          <a:xfrm>
            <a:off x="2035353" y="1709051"/>
            <a:ext cx="3064358" cy="3064358"/>
          </a:xfrm>
          <a:prstGeom prst="ellipse">
            <a:avLst/>
          </a:prstGeom>
          <a:solidFill>
            <a:srgbClr val="0081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240A4C9-DACB-49AE-84FB-C3FE4DA72A79}"/>
              </a:ext>
            </a:extLst>
          </p:cNvPr>
          <p:cNvSpPr/>
          <p:nvPr/>
        </p:nvSpPr>
        <p:spPr>
          <a:xfrm>
            <a:off x="3091670" y="1765669"/>
            <a:ext cx="992164" cy="9517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Reviews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BC83F49-3204-4639-9E39-3260608BF425}"/>
              </a:ext>
            </a:extLst>
          </p:cNvPr>
          <p:cNvSpPr/>
          <p:nvPr/>
        </p:nvSpPr>
        <p:spPr>
          <a:xfrm>
            <a:off x="2081745" y="2804327"/>
            <a:ext cx="992164" cy="9517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Price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B3FBA2D-861A-47E6-A755-F77CB7DB36BD}"/>
              </a:ext>
            </a:extLst>
          </p:cNvPr>
          <p:cNvSpPr/>
          <p:nvPr/>
        </p:nvSpPr>
        <p:spPr>
          <a:xfrm>
            <a:off x="4074503" y="2765368"/>
            <a:ext cx="992164" cy="9517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Delivery Date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EE9F8131-8ADD-4862-ABF8-17F504BB9DB4}"/>
              </a:ext>
            </a:extLst>
          </p:cNvPr>
          <p:cNvSpPr/>
          <p:nvPr/>
        </p:nvSpPr>
        <p:spPr>
          <a:xfrm>
            <a:off x="3062119" y="3690706"/>
            <a:ext cx="992164" cy="9517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Size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4B84E91-8F74-4327-86ED-2656D9DBCEAB}"/>
              </a:ext>
            </a:extLst>
          </p:cNvPr>
          <p:cNvSpPr txBox="1"/>
          <p:nvPr/>
        </p:nvSpPr>
        <p:spPr>
          <a:xfrm>
            <a:off x="755576" y="1625983"/>
            <a:ext cx="160474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bg1">
                    <a:lumMod val="50000"/>
                  </a:schemeClr>
                </a:solidFill>
              </a:rPr>
              <a:t>“I would like to buy a remote-controlled car for my son for his birthday.”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91A0122-4A3B-45D1-87DC-51D64AF5F20A}"/>
              </a:ext>
            </a:extLst>
          </p:cNvPr>
          <p:cNvSpPr txBox="1"/>
          <p:nvPr/>
        </p:nvSpPr>
        <p:spPr>
          <a:xfrm>
            <a:off x="2595689" y="858722"/>
            <a:ext cx="19841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bg1">
                    <a:lumMod val="50000"/>
                  </a:schemeClr>
                </a:solidFill>
              </a:rPr>
              <a:t>“I prefer a toy that has a lot of reviews, and the reviews are favorable.”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9CEBCC4-0578-49F0-83BC-35BA4E6EFEB4}"/>
              </a:ext>
            </a:extLst>
          </p:cNvPr>
          <p:cNvSpPr txBox="1"/>
          <p:nvPr/>
        </p:nvSpPr>
        <p:spPr>
          <a:xfrm>
            <a:off x="2749512" y="4868274"/>
            <a:ext cx="198412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bg1">
                    <a:lumMod val="50000"/>
                  </a:schemeClr>
                </a:solidFill>
              </a:rPr>
              <a:t>“I might spend a little more than what I have in mind if the car is bigger and has good quality.”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F945133-1191-411B-9FC3-79F26A916AA2}"/>
              </a:ext>
            </a:extLst>
          </p:cNvPr>
          <p:cNvSpPr txBox="1"/>
          <p:nvPr/>
        </p:nvSpPr>
        <p:spPr>
          <a:xfrm>
            <a:off x="5066667" y="1173677"/>
            <a:ext cx="19841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bg1">
                    <a:lumMod val="50000"/>
                  </a:schemeClr>
                </a:solidFill>
              </a:rPr>
              <a:t>“It needs to arrive on time for his birthday. I cannot wait several weeks to get it. If so, I would go to the store instead.”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AB41231-4FA1-4743-BB06-9B74E8EECB0F}"/>
              </a:ext>
            </a:extLst>
          </p:cNvPr>
          <p:cNvSpPr txBox="1"/>
          <p:nvPr/>
        </p:nvSpPr>
        <p:spPr>
          <a:xfrm>
            <a:off x="5294223" y="3760039"/>
            <a:ext cx="22915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bg1">
                    <a:lumMod val="50000"/>
                  </a:schemeClr>
                </a:solidFill>
              </a:rPr>
              <a:t>“I might spend a little more than what I have in mind if the car is bigger and has good quality.”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9BCFB88-7A60-4D35-9848-E10D18C1D1FB}"/>
              </a:ext>
            </a:extLst>
          </p:cNvPr>
          <p:cNvSpPr txBox="1"/>
          <p:nvPr/>
        </p:nvSpPr>
        <p:spPr>
          <a:xfrm>
            <a:off x="9442488" y="4044841"/>
            <a:ext cx="241678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Notes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/>
              <a:t>The information must be clear and readable. She uses glasses and she complaints about other sites that have small text.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/>
              <a:t>She should receive a confirmation email for her order.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/>
              <a:t>The items should have an estimate on when it will arrive so she can decide on what item to buy.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/>
              <a:t>The items show as main needs are based on the persona (interviews). But other needs could be added to help choose the item. For instance, color, power,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10E752A-5671-40BF-80F7-DF174F3FB1CC}"/>
              </a:ext>
            </a:extLst>
          </p:cNvPr>
          <p:cNvSpPr txBox="1"/>
          <p:nvPr/>
        </p:nvSpPr>
        <p:spPr>
          <a:xfrm>
            <a:off x="3152619" y="2968562"/>
            <a:ext cx="888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Main Needs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4684FC0-0723-4DF2-A03F-33FB71160ABA}"/>
              </a:ext>
            </a:extLst>
          </p:cNvPr>
          <p:cNvSpPr txBox="1"/>
          <p:nvPr/>
        </p:nvSpPr>
        <p:spPr>
          <a:xfrm>
            <a:off x="7417836" y="2248886"/>
            <a:ext cx="42715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bg1">
                    <a:lumMod val="50000"/>
                  </a:schemeClr>
                </a:solidFill>
              </a:rPr>
              <a:t>“I would like to receive an email with the confirmation and a tracking code for future reference and know when the item will arrive after shipping..”</a:t>
            </a:r>
          </a:p>
        </p:txBody>
      </p:sp>
    </p:spTree>
    <p:extLst>
      <p:ext uri="{BB962C8B-B14F-4D97-AF65-F5344CB8AC3E}">
        <p14:creationId xmlns:p14="http://schemas.microsoft.com/office/powerpoint/2010/main" val="239067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4073</TotalTime>
  <Words>253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Teylor Feliz</dc:creator>
  <cp:lastModifiedBy>Teylor Feliz</cp:lastModifiedBy>
  <cp:revision>1</cp:revision>
  <dcterms:created xsi:type="dcterms:W3CDTF">2022-01-24T20:47:25Z</dcterms:created>
  <dcterms:modified xsi:type="dcterms:W3CDTF">2022-01-27T16:41:15Z</dcterms:modified>
</cp:coreProperties>
</file>