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embeddedFontLst>
    <p:embeddedFont>
      <p:font typeface="Roboto" panose="02000000000000000000" pitchFamily="2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114" y="21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55;p13">
            <a:extLst>
              <a:ext uri="{FF2B5EF4-FFF2-40B4-BE49-F238E27FC236}">
                <a16:creationId xmlns:a16="http://schemas.microsoft.com/office/drawing/2014/main" id="{FF37589C-3394-447A-AAE5-05F960DF85F7}"/>
              </a:ext>
            </a:extLst>
          </p:cNvPr>
          <p:cNvSpPr txBox="1"/>
          <p:nvPr/>
        </p:nvSpPr>
        <p:spPr>
          <a:xfrm>
            <a:off x="228699" y="257575"/>
            <a:ext cx="8686602" cy="56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 b="1" dirty="0">
                <a:solidFill>
                  <a:srgbClr val="09194F"/>
                </a:solidFill>
                <a:latin typeface="Roboto"/>
                <a:ea typeface="Roboto"/>
                <a:cs typeface="Roboto"/>
                <a:sym typeface="Roboto"/>
              </a:rPr>
              <a:t>MoSCoW – </a:t>
            </a:r>
            <a:r>
              <a:rPr lang="en" sz="2500" b="1" dirty="0">
                <a:solidFill>
                  <a:schemeClr val="accent5"/>
                </a:solidFill>
                <a:latin typeface="Roboto"/>
                <a:ea typeface="Roboto"/>
                <a:cs typeface="Roboto"/>
                <a:sym typeface="Roboto"/>
              </a:rPr>
              <a:t>Project X</a:t>
            </a:r>
            <a:endParaRPr sz="2500" b="1" dirty="0">
              <a:solidFill>
                <a:schemeClr val="accent5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" name="Google Shape;63;p13">
            <a:extLst>
              <a:ext uri="{FF2B5EF4-FFF2-40B4-BE49-F238E27FC236}">
                <a16:creationId xmlns:a16="http://schemas.microsoft.com/office/drawing/2014/main" id="{4CDD96AC-A58A-4130-99E3-59113E532848}"/>
              </a:ext>
            </a:extLst>
          </p:cNvPr>
          <p:cNvSpPr txBox="1"/>
          <p:nvPr/>
        </p:nvSpPr>
        <p:spPr>
          <a:xfrm>
            <a:off x="228699" y="826975"/>
            <a:ext cx="18117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dirty="0">
                <a:solidFill>
                  <a:srgbClr val="09194F"/>
                </a:solidFill>
              </a:rPr>
              <a:t>Must Have</a:t>
            </a:r>
            <a:endParaRPr sz="1200" b="1" dirty="0">
              <a:solidFill>
                <a:srgbClr val="09194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0CC116-77B4-4D81-B9BB-C05EA830DADF}"/>
              </a:ext>
            </a:extLst>
          </p:cNvPr>
          <p:cNvSpPr txBox="1"/>
          <p:nvPr/>
        </p:nvSpPr>
        <p:spPr>
          <a:xfrm>
            <a:off x="324678" y="1196275"/>
            <a:ext cx="333954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Feature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Feature 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Feature 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Feature 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Feature 5</a:t>
            </a:r>
          </a:p>
        </p:txBody>
      </p:sp>
      <p:sp>
        <p:nvSpPr>
          <p:cNvPr id="5" name="Google Shape;63;p13">
            <a:extLst>
              <a:ext uri="{FF2B5EF4-FFF2-40B4-BE49-F238E27FC236}">
                <a16:creationId xmlns:a16="http://schemas.microsoft.com/office/drawing/2014/main" id="{397623EC-F5A3-4F11-B7AD-671E70CF74B3}"/>
              </a:ext>
            </a:extLst>
          </p:cNvPr>
          <p:cNvSpPr txBox="1"/>
          <p:nvPr/>
        </p:nvSpPr>
        <p:spPr>
          <a:xfrm>
            <a:off x="4476021" y="826975"/>
            <a:ext cx="18117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dirty="0">
                <a:solidFill>
                  <a:srgbClr val="09194F"/>
                </a:solidFill>
              </a:rPr>
              <a:t>Could Have</a:t>
            </a:r>
            <a:endParaRPr sz="1200" b="1" dirty="0">
              <a:solidFill>
                <a:srgbClr val="09194F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19FA120-6F79-4CFC-B0AC-E47F5BF7CD56}"/>
              </a:ext>
            </a:extLst>
          </p:cNvPr>
          <p:cNvSpPr txBox="1"/>
          <p:nvPr/>
        </p:nvSpPr>
        <p:spPr>
          <a:xfrm>
            <a:off x="4572000" y="1196275"/>
            <a:ext cx="333954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Feature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Feature 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Feature 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Feature 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Feature 5</a:t>
            </a:r>
          </a:p>
        </p:txBody>
      </p:sp>
      <p:sp>
        <p:nvSpPr>
          <p:cNvPr id="7" name="Google Shape;63;p13">
            <a:extLst>
              <a:ext uri="{FF2B5EF4-FFF2-40B4-BE49-F238E27FC236}">
                <a16:creationId xmlns:a16="http://schemas.microsoft.com/office/drawing/2014/main" id="{74D40507-DAD3-4B18-98DE-24B3E8BA07DB}"/>
              </a:ext>
            </a:extLst>
          </p:cNvPr>
          <p:cNvSpPr txBox="1"/>
          <p:nvPr/>
        </p:nvSpPr>
        <p:spPr>
          <a:xfrm>
            <a:off x="274646" y="2609777"/>
            <a:ext cx="18117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dirty="0">
                <a:solidFill>
                  <a:srgbClr val="09194F"/>
                </a:solidFill>
              </a:rPr>
              <a:t>Should Have</a:t>
            </a:r>
            <a:endParaRPr sz="1200" b="1" dirty="0">
              <a:solidFill>
                <a:srgbClr val="09194F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882848-5C3B-4184-89B5-C77D25CADE6F}"/>
              </a:ext>
            </a:extLst>
          </p:cNvPr>
          <p:cNvSpPr txBox="1"/>
          <p:nvPr/>
        </p:nvSpPr>
        <p:spPr>
          <a:xfrm>
            <a:off x="370625" y="2979077"/>
            <a:ext cx="333954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Feature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Feature 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Feature 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Feature 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Feature 5</a:t>
            </a:r>
          </a:p>
        </p:txBody>
      </p:sp>
      <p:sp>
        <p:nvSpPr>
          <p:cNvPr id="9" name="Google Shape;63;p13">
            <a:extLst>
              <a:ext uri="{FF2B5EF4-FFF2-40B4-BE49-F238E27FC236}">
                <a16:creationId xmlns:a16="http://schemas.microsoft.com/office/drawing/2014/main" id="{EF9A9F36-3FFA-4F61-827A-4F29EB5BF5F4}"/>
              </a:ext>
            </a:extLst>
          </p:cNvPr>
          <p:cNvSpPr txBox="1"/>
          <p:nvPr/>
        </p:nvSpPr>
        <p:spPr>
          <a:xfrm>
            <a:off x="4476021" y="2571750"/>
            <a:ext cx="18117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dirty="0">
                <a:solidFill>
                  <a:srgbClr val="09194F"/>
                </a:solidFill>
              </a:rPr>
              <a:t>Wont Have</a:t>
            </a:r>
            <a:endParaRPr sz="1200" b="1" dirty="0">
              <a:solidFill>
                <a:srgbClr val="09194F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A20F62A-4E0F-4461-9C24-FC09A2983426}"/>
              </a:ext>
            </a:extLst>
          </p:cNvPr>
          <p:cNvSpPr txBox="1"/>
          <p:nvPr/>
        </p:nvSpPr>
        <p:spPr>
          <a:xfrm>
            <a:off x="4572000" y="2941050"/>
            <a:ext cx="333954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Feature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Feature 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Feature 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Feature 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Feature 5</a:t>
            </a:r>
          </a:p>
        </p:txBody>
      </p:sp>
    </p:spTree>
    <p:extLst>
      <p:ext uri="{BB962C8B-B14F-4D97-AF65-F5344CB8AC3E}">
        <p14:creationId xmlns:p14="http://schemas.microsoft.com/office/powerpoint/2010/main" val="3509930539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52</Words>
  <Application>Microsoft Office PowerPoint</Application>
  <PresentationFormat>On-screen Show (16:9)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Roboto</vt:lpstr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Teylor Feliz</cp:lastModifiedBy>
  <cp:revision>4</cp:revision>
  <dcterms:modified xsi:type="dcterms:W3CDTF">2022-03-11T16:51:50Z</dcterms:modified>
</cp:coreProperties>
</file>